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Date Placeholder 3"/>
          <p:cNvSpPr>
            <a:spLocks noGrp="1"/>
          </p:cNvSpPr>
          <p:nvPr>
            <p:ph type="dt" sz="half" idx="10"/>
          </p:nvPr>
        </p:nvSpPr>
        <p:spPr/>
        <p:txBody>
          <a:bodyPr/>
          <a:lstStyle/>
          <a:p>
            <a:fld id="{F540367F-8677-47DE-869A-7EDB83E642C8}" type="datetimeFigureOut">
              <a:rPr lang="es-CO" smtClean="0"/>
              <a:t>22/09/2014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E73061E-9C0F-4793-99EA-E9233CE262B0}"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540367F-8677-47DE-869A-7EDB83E642C8}" type="datetimeFigureOut">
              <a:rPr lang="es-CO" smtClean="0"/>
              <a:t>22/09/2014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E73061E-9C0F-4793-99EA-E9233CE262B0}"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540367F-8677-47DE-869A-7EDB83E642C8}" type="datetimeFigureOut">
              <a:rPr lang="es-CO" smtClean="0"/>
              <a:t>22/09/2014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E73061E-9C0F-4793-99EA-E9233CE262B0}"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540367F-8677-47DE-869A-7EDB83E642C8}" type="datetimeFigureOut">
              <a:rPr lang="es-CO" smtClean="0"/>
              <a:t>22/09/2014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E73061E-9C0F-4793-99EA-E9233CE262B0}"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540367F-8677-47DE-869A-7EDB83E642C8}" type="datetimeFigureOut">
              <a:rPr lang="es-CO" smtClean="0"/>
              <a:t>22/09/2014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E73061E-9C0F-4793-99EA-E9233CE262B0}"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540367F-8677-47DE-869A-7EDB83E642C8}" type="datetimeFigureOut">
              <a:rPr lang="es-CO" smtClean="0"/>
              <a:t>22/09/2014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E73061E-9C0F-4793-99EA-E9233CE262B0}"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F540367F-8677-47DE-869A-7EDB83E642C8}" type="datetimeFigureOut">
              <a:rPr lang="es-CO" smtClean="0"/>
              <a:t>22/09/2014</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E73061E-9C0F-4793-99EA-E9233CE262B0}"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F540367F-8677-47DE-869A-7EDB83E642C8}" type="datetimeFigureOut">
              <a:rPr lang="es-CO" smtClean="0"/>
              <a:t>22/09/2014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E73061E-9C0F-4793-99EA-E9233CE262B0}"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40367F-8677-47DE-869A-7EDB83E642C8}" type="datetimeFigureOut">
              <a:rPr lang="es-CO" smtClean="0"/>
              <a:t>22/09/2014</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E73061E-9C0F-4793-99EA-E9233CE262B0}"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540367F-8677-47DE-869A-7EDB83E642C8}" type="datetimeFigureOut">
              <a:rPr lang="es-CO" smtClean="0"/>
              <a:t>22/09/2014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E73061E-9C0F-4793-99EA-E9233CE262B0}"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540367F-8677-47DE-869A-7EDB83E642C8}" type="datetimeFigureOut">
              <a:rPr lang="es-CO" smtClean="0"/>
              <a:t>22/09/2014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E73061E-9C0F-4793-99EA-E9233CE262B0}" type="slidenum">
              <a:rPr lang="es-CO" smtClean="0"/>
              <a:t>‹Nº›</a:t>
            </a:fld>
            <a:endParaRPr lang="es-CO"/>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s-ES" smtClean="0"/>
              <a:t>Haga clic en el icono para agregar una imagen</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F540367F-8677-47DE-869A-7EDB83E642C8}" type="datetimeFigureOut">
              <a:rPr lang="es-CO" smtClean="0"/>
              <a:t>22/09/2014</a:t>
            </a:fld>
            <a:endParaRPr lang="es-CO"/>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s-CO"/>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EE73061E-9C0F-4793-99EA-E9233CE262B0}"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115616" y="980728"/>
            <a:ext cx="7117180" cy="1470025"/>
          </a:xfrm>
        </p:spPr>
        <p:txBody>
          <a:bodyPr/>
          <a:lstStyle/>
          <a:p>
            <a:pPr algn="ctr"/>
            <a:r>
              <a:rPr lang="es-CO" dirty="0" smtClean="0"/>
              <a:t>LA MARIPOSA BELLA</a:t>
            </a:r>
            <a:endParaRPr lang="es-CO" dirty="0"/>
          </a:p>
        </p:txBody>
      </p:sp>
      <p:sp>
        <p:nvSpPr>
          <p:cNvPr id="3" name="2 Subtítulo"/>
          <p:cNvSpPr>
            <a:spLocks noGrp="1"/>
          </p:cNvSpPr>
          <p:nvPr>
            <p:ph type="subTitle" idx="1"/>
          </p:nvPr>
        </p:nvSpPr>
        <p:spPr>
          <a:xfrm>
            <a:off x="971600" y="2852936"/>
            <a:ext cx="7117180" cy="861420"/>
          </a:xfrm>
        </p:spPr>
        <p:txBody>
          <a:bodyPr/>
          <a:lstStyle/>
          <a:p>
            <a:pPr algn="ctr"/>
            <a:r>
              <a:rPr lang="es-CO" dirty="0" smtClean="0"/>
              <a:t>COMPRENSION DE TEXTO ESCRITO</a:t>
            </a:r>
            <a:endParaRPr lang="es-CO" dirty="0"/>
          </a:p>
        </p:txBody>
      </p:sp>
    </p:spTree>
    <p:extLst>
      <p:ext uri="{BB962C8B-B14F-4D97-AF65-F5344CB8AC3E}">
        <p14:creationId xmlns:p14="http://schemas.microsoft.com/office/powerpoint/2010/main" val="1706903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6165" y="1340768"/>
            <a:ext cx="7848872" cy="3139321"/>
          </a:xfrm>
          <a:prstGeom prst="rect">
            <a:avLst/>
          </a:prstGeom>
          <a:noFill/>
        </p:spPr>
        <p:txBody>
          <a:bodyPr wrap="square" rtlCol="0">
            <a:spAutoFit/>
          </a:bodyPr>
          <a:lstStyle/>
          <a:p>
            <a:pPr fontAlgn="base"/>
            <a:r>
              <a:rPr lang="es-CO" dirty="0"/>
              <a:t>Cuenta la historia que un día de </a:t>
            </a:r>
            <a:r>
              <a:rPr lang="es-CO" dirty="0" smtClean="0"/>
              <a:t>primavera</a:t>
            </a:r>
            <a:r>
              <a:rPr lang="es-CO" dirty="0"/>
              <a:t> todos los animalitos del bosque se preparaban para una gran fiesta. Todos estaban invitados y querían ponerse muy lindos; pero Bella la mariposa se creía muy superior a sus </a:t>
            </a:r>
            <a:r>
              <a:rPr lang="es-CO" dirty="0" smtClean="0"/>
              <a:t>amiguitos. Decía </a:t>
            </a:r>
            <a:r>
              <a:rPr lang="es-CO" dirty="0"/>
              <a:t>que no iba a ir al baile porque no tendría alguien con quien estar y que estuviera a su altura, o que fuera tan hermosa como ella, y tan inteligente.</a:t>
            </a:r>
          </a:p>
          <a:p>
            <a:pPr fontAlgn="base"/>
            <a:r>
              <a:rPr lang="es-CO" dirty="0"/>
              <a:t>Todos los animalitos se prepararon, con adornos de flores, ramitas, sombreritos y muchos colores. Tanta dedicación se debía a que en el baile encontrarían pareja para formar sus hogares y familias.</a:t>
            </a:r>
          </a:p>
          <a:p>
            <a:endParaRPr lang="es-CO" dirty="0"/>
          </a:p>
        </p:txBody>
      </p:sp>
    </p:spTree>
    <p:extLst>
      <p:ext uri="{BB962C8B-B14F-4D97-AF65-F5344CB8AC3E}">
        <p14:creationId xmlns:p14="http://schemas.microsoft.com/office/powerpoint/2010/main" val="3881619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404664"/>
            <a:ext cx="8064896" cy="6186309"/>
          </a:xfrm>
          <a:prstGeom prst="rect">
            <a:avLst/>
          </a:prstGeom>
          <a:noFill/>
        </p:spPr>
        <p:txBody>
          <a:bodyPr wrap="square" rtlCol="0">
            <a:spAutoFit/>
          </a:bodyPr>
          <a:lstStyle/>
          <a:p>
            <a:pPr fontAlgn="base"/>
            <a:r>
              <a:rPr lang="es-CO" dirty="0" smtClean="0"/>
              <a:t>Bella, la mariposa, decía que no se iba a poner nada porque ya era muy linda. Cuando llegó el momento todos fueron al baile y Bella para no quedarse sola también se fue. El gran salón estaba decorado con hermosas luces, guirnaldas y un gran espejo que era el centro de la fiesta. Todos bailaban contentos y se divertían.</a:t>
            </a:r>
          </a:p>
          <a:p>
            <a:pPr fontAlgn="base"/>
            <a:r>
              <a:rPr lang="es-CO" dirty="0" smtClean="0"/>
              <a:t>Bella encontró a un ser precioso pero que no hablaba, no pensaba, solo sonreía si ella lo hacía, y le saludaba cuando ella también lo hacía. Los animalitos comenzaron a reírse de Bella, pero ella no les hizo caso y siguió encantada con esa persona fascinante. Fueron pasando las horas y todos encontraron pareja y se iban a sus casas muy contentos.</a:t>
            </a:r>
          </a:p>
          <a:p>
            <a:pPr fontAlgn="base"/>
            <a:r>
              <a:rPr lang="es-CO" dirty="0" smtClean="0"/>
              <a:t>Y cuando ya no había nadie en el salón, Bella desesperada se dio cuenta de que el ser fascinante que había estado con ella toda la noche, era su propio reflejo en el gran espejo del salón. Bella llorando se dio cuenta que había estado toda la noche con un ser frío y sin vida, que era muy hermoso pero que no le podía brindar nada, y ya se había quedado sola.</a:t>
            </a:r>
          </a:p>
          <a:p>
            <a:pPr fontAlgn="base"/>
            <a:r>
              <a:rPr lang="es-CO" dirty="0" smtClean="0"/>
              <a:t>¡NO SEAS COMO LA MARIPOSA BELLA, QUE POR TANTO QUERERSE SE QUEDÓ SOLO CON ELLA! MÁS VALE MIRA A TU ALREDEDOR Y DISFRUTA DE TODO CON MUCHA PASIÓN.</a:t>
            </a:r>
          </a:p>
          <a:p>
            <a:pPr fontAlgn="base"/>
            <a:r>
              <a:rPr lang="es-CO" dirty="0" smtClean="0"/>
              <a:t>FIN</a:t>
            </a:r>
          </a:p>
          <a:p>
            <a:endParaRPr lang="es-CO" dirty="0"/>
          </a:p>
        </p:txBody>
      </p:sp>
    </p:spTree>
    <p:extLst>
      <p:ext uri="{BB962C8B-B14F-4D97-AF65-F5344CB8AC3E}">
        <p14:creationId xmlns:p14="http://schemas.microsoft.com/office/powerpoint/2010/main" val="453198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riposa bella cuen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548680"/>
            <a:ext cx="4437143" cy="5958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474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Primavera</Template>
  <TotalTime>9</TotalTime>
  <Words>190</Words>
  <Application>Microsoft Office PowerPoint</Application>
  <PresentationFormat>Presentación en pantalla (4:3)</PresentationFormat>
  <Paragraphs>9</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Spring</vt:lpstr>
      <vt:lpstr>LA MARIPOSA BELLA</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MARIPOSA BELLA</dc:title>
  <dc:creator>SONY</dc:creator>
  <cp:lastModifiedBy>SONY</cp:lastModifiedBy>
  <cp:revision>1</cp:revision>
  <dcterms:created xsi:type="dcterms:W3CDTF">2014-09-22T20:41:07Z</dcterms:created>
  <dcterms:modified xsi:type="dcterms:W3CDTF">2014-09-22T20:50:21Z</dcterms:modified>
</cp:coreProperties>
</file>